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7" r:id="rId5"/>
    <p:sldId id="260" r:id="rId6"/>
    <p:sldId id="258" r:id="rId7"/>
    <p:sldId id="257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5729-64D0-4608-8FE0-D552A6D859BB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6E1A-618C-4BC9-8B1E-FE9A04666A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/>
              <a:t>ПОДВИГ МЕДИКОВ В ГОДЫ ВЕЛИКОЙ ОТЕЧЕСТВЕННОЙ ВОЙНЫ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Лядова София Евгеньевна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 курс педиатрический факультет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112 группа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В результате его применения значительно улучшились исходы при газовой гангрене, пневмонии, сепсисе. Можно не без оснований говорить об эпохе «до» и «после» пенициллина.</a:t>
            </a:r>
          </a:p>
        </p:txBody>
      </p:sp>
      <p:pic>
        <p:nvPicPr>
          <p:cNvPr id="5" name="Рисунок 4" descr="https://avatars.mds.yandex.net/get-zen_doc/3311877/pub_600fc7d7052efe27df967c36_600fc86e27add74df6a0716c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47271" cy="41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все начиналось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Тысячи медиков самого разного ранга - от рядовых врачей до корифеев медицины - отправляются в места боев, не дожидаясь мобилизации. Для девушек, не имеющих медицинского образования, организуют краткосрочные курсы медсестер.</a:t>
            </a:r>
          </a:p>
          <a:p>
            <a:pPr>
              <a:buNone/>
            </a:pPr>
            <a:r>
              <a:rPr lang="ru-RU" dirty="0"/>
              <a:t>С просьбой отправки на Юго-Западный фронт обращается профессор медицины Вишневский Александр Александрович - сын и ученик знаменитого создателя одноименной мази Александра Васильевича Вишневского.</a:t>
            </a:r>
          </a:p>
          <a:p>
            <a:pPr>
              <a:buNone/>
            </a:pPr>
            <a:r>
              <a:rPr lang="ru-RU" dirty="0"/>
              <a:t>В первые месяцы войны было мобилизовано более 10 тыс. гражданских врачей. Привычная работа в условиях клиники сильно отличалась от условий труда в полевых госпиталях. У медиков не было опыта работы с огнестрельными и осколочными ранениями.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Суровая реальность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В первый год войны почти 50% находившихся на передовой мест оказания медицинской помощи - медсанбатов, военных госпиталей, санитарных поездов - были разрушены бомбежками и обстрелами. Среди погибших на передовой медицинские работники - на втором месте, после непосредственных участников боевых действий.</a:t>
            </a:r>
          </a:p>
          <a:p>
            <a:pPr>
              <a:buNone/>
            </a:pPr>
            <a:r>
              <a:rPr lang="ru-RU" dirty="0"/>
              <a:t>Санитарки - молодые девушки, вчерашние школьницы - под пулями перетаскивали на себе раненых, вдвое превышавших их по весу. После их доставляли в полковой, а затем - в дивизионный медпункты, по необходимости - в госпитали тыла.</a:t>
            </a:r>
          </a:p>
          <a:p>
            <a:pPr>
              <a:buNone/>
            </a:pPr>
            <a:r>
              <a:rPr lang="ru-RU" dirty="0"/>
              <a:t>Крайне не хватало хирургов. Порой на все хирургическое отделение приходилось по 1-2 опытных хирурга. Врачи других специальностей переучивались - нередко прямо на поле боя....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newsland.com/static/u/content_image_from_text/13092017/5993209-25651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36433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vestnik-svp.com/wp-content/uploads/2014/06/medsestry-3-brali_sil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42"/>
            <a:ext cx="44291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4ba8d830083a7aea2d0298eca710a945_l-5232446-images-thumbs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topwar.ru/uploads/posts/2018-10/1540224232_vov_img_vovo152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37147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Колоссы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85860"/>
            <a:ext cx="550072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Огромную роль в налаживании медицинской службы сыграли такие выдающиеся врачи, как академик Ефим Иванович Смирнов и Николай Нилович Бурденко.</a:t>
            </a:r>
          </a:p>
          <a:p>
            <a:pPr>
              <a:buNone/>
            </a:pPr>
            <a:r>
              <a:rPr lang="ru-RU" sz="1800" dirty="0"/>
              <a:t>После начала военных действий Бурденко назначается главным хирургом Красной Армии. Отдыха не было: игнорируя усиливающееся переутомление, Николай Нилович ездит по фронтам, непрерывно проводит операции и консультации, организует работу медучреждений на местах, создает информационные материалы для докторов. Бурденко был не только выдающимся организатором, но по сути создателем научной доктрины советской военной медицины, основы которой были заложены в XIX столетии другими знаменитым ученым и хирургом - Николаем Ивановичем Пироговым.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s://litvek.com/icl/i/29/343429/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2147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57166"/>
            <a:ext cx="9144000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«Новое - это хорошо забытое старое». Как оказалось, существующие сегодня национальные стандарты оказания медицинской помощи имели свой «прообраз» уже во время войны. Главная проблема того периода времени - разные «стили» диагностики и лечения. И именно Бурденко принадлежит идея унификации, регламентирования этих подходов.</a:t>
            </a:r>
          </a:p>
          <a:p>
            <a:pPr>
              <a:buNone/>
            </a:pPr>
            <a:r>
              <a:rPr lang="ru-RU" dirty="0"/>
              <a:t>Заслугой Смирнова и Бурденко становится внедрение уже в первый год войны передовой для того времени системы этапного лечения с эвакуацией по назначению.</a:t>
            </a:r>
          </a:p>
          <a:p>
            <a:pPr>
              <a:buNone/>
            </a:pPr>
            <a:r>
              <a:rPr lang="ru-RU" dirty="0"/>
              <a:t>Профессор Вишневский, высказывая свое мнение о действенности медицинской помощи, так писал в своем дневнике: «...на войне самые простые и общедоступные мероприятия оказываются наиболее эффективными. Своевременный вынос раненых с поля боя, наложение жгутов, иммобилизация при переломах костей, широкое применение обезболивающих средств и прочие методы первой помощи имеют значение часто даже большее, чем хирургическая деятельность в госпитальной базе».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«Война во время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Когда поступило сообщение о вспышке среди немецких войск и на оккупированных территориях холеры - тяжелого инфекционного заболевания, без лечения способного приводить к смерти, бойцы готовились к Сталинградской битве. Риск возникновения эпидемии был высок. В Сталинград прибывает профессор-микробиолог Зинаида </a:t>
            </a:r>
            <a:r>
              <a:rPr lang="ru-RU" dirty="0" err="1"/>
              <a:t>Ермольева</a:t>
            </a:r>
            <a:r>
              <a:rPr lang="ru-RU" dirty="0"/>
              <a:t>. До войны она изучала холеру. Ее исследования привели к созданию противохолерного бактериофага. Бактериофаги (иногда их называют просто «фаги») - это особые вирусы, способные уничтожать бактерии. Именно это «оружие» и планировалось применить против такого серьезного врага.</a:t>
            </a:r>
          </a:p>
          <a:p>
            <a:pPr>
              <a:buNone/>
            </a:pPr>
            <a:r>
              <a:rPr lang="ru-RU" dirty="0"/>
              <a:t>Весь наработанный запас препарата был отправлен из Москвы в Сталинград. Но доехать поезду было не суждено: он был уничтожен во время бомбежки незадолго до прибытия.</a:t>
            </a:r>
          </a:p>
          <a:p>
            <a:pPr>
              <a:buNone/>
            </a:pPr>
            <a:r>
              <a:rPr lang="ru-RU" dirty="0"/>
              <a:t>В критических условиях осажденного города </a:t>
            </a:r>
            <a:r>
              <a:rPr lang="ru-RU" dirty="0" err="1"/>
              <a:t>Ермольева</a:t>
            </a:r>
            <a:r>
              <a:rPr lang="ru-RU" dirty="0"/>
              <a:t> и ее коллега, микробиолог Лидия Якобсон, предпринимают попытку наладить выпуск препарата. Они собирают по городу имеющееся в наличии больниц доступное оборудование и организуют в подвальном помещении лабораторию по производству противохолерного бактериофага.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/>
              <a:t>В результате удалось выйти на объемы, необходимые для обеспечения лекарственным средством 50 тыс. человек. С точки зрения истории это было беспрецедентное по своему масштабу мероприятие.</a:t>
            </a:r>
          </a:p>
          <a:p>
            <a:pPr>
              <a:buNone/>
            </a:pPr>
            <a:r>
              <a:rPr lang="ru-RU" sz="1400" dirty="0"/>
              <a:t>Если с холерой вопрос был решен, то многие другие бактериальные инфекции продолжали создавать колоссальные проблемы. Ранения, как правило, сопровождались инфицированием, что приводило к нагноениям, а нередко - и к гангрене. </a:t>
            </a:r>
            <a:r>
              <a:rPr lang="ru-RU" sz="1400" dirty="0" err="1"/>
              <a:t>Антимикробные</a:t>
            </a:r>
            <a:r>
              <a:rPr lang="ru-RU" sz="1400" dirty="0"/>
              <a:t> препараты (</a:t>
            </a:r>
            <a:r>
              <a:rPr lang="ru-RU" sz="1400" dirty="0" err="1"/>
              <a:t>спиртовый</a:t>
            </a:r>
            <a:r>
              <a:rPr lang="ru-RU" sz="1400" dirty="0"/>
              <a:t> раствор йода и некоторые другие) не всегда справлялись с ними. А если инфекция попадала в кровь, то врачи были и вовсе бессильны. Нужно было что-то еще...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fs3.fotoload.ru/f/0418/1524861169/ee29c59a1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6438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«Лечебная плесень»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Зинаида Виссарионовна работала не только с возбудителем холеры. Еще одним объектом внимания стала... плесень. Не всякая, а конкретный плесневый грибок. Из поступивших на тот момент засекреченных сведений становится известно, что английские ученые работают над созданием </a:t>
            </a:r>
            <a:r>
              <a:rPr lang="ru-RU" dirty="0" err="1"/>
              <a:t>антимикробного</a:t>
            </a:r>
            <a:r>
              <a:rPr lang="ru-RU" dirty="0"/>
              <a:t> вещества на основе одного из плесневых грибков, относящихся к роду </a:t>
            </a:r>
            <a:r>
              <a:rPr lang="ru-RU" dirty="0" err="1"/>
              <a:t>Penicillium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Вместе со своей сотрудницей </a:t>
            </a:r>
            <a:r>
              <a:rPr lang="ru-RU" dirty="0" err="1"/>
              <a:t>Ермольева</a:t>
            </a:r>
            <a:r>
              <a:rPr lang="ru-RU" dirty="0"/>
              <a:t> начинает работу над отечественным вариантом пенициллина. Из нескольких десятков проанализированных видов грибка был, наконец, выбран тот, который продуцировал пенициллин. Требовалась проверка и клинические испытания препарата, но времени на это не было: ежедневно от инфекций гибли люди.</a:t>
            </a:r>
          </a:p>
          <a:p>
            <a:pPr>
              <a:buNone/>
            </a:pPr>
            <a:r>
              <a:rPr lang="ru-RU" dirty="0" err="1"/>
              <a:t>Ермольева</a:t>
            </a:r>
            <a:r>
              <a:rPr lang="ru-RU" dirty="0"/>
              <a:t> решается на испытание неочищенного препарата. Препарат превзошел все ожидания. Теперь в СССР был аналог </a:t>
            </a:r>
            <a:r>
              <a:rPr lang="ru-RU" dirty="0" err="1"/>
              <a:t>флеминговского</a:t>
            </a:r>
            <a:r>
              <a:rPr lang="ru-RU" dirty="0"/>
              <a:t> пенициллина. Его апробация и лечение септических процессов проводились под руководством профессора Ивана </a:t>
            </a:r>
            <a:r>
              <a:rPr lang="ru-RU" dirty="0" err="1"/>
              <a:t>Гурьевича</a:t>
            </a:r>
            <a:r>
              <a:rPr lang="ru-RU" dirty="0"/>
              <a:t> </a:t>
            </a:r>
            <a:r>
              <a:rPr lang="ru-RU" dirty="0" err="1"/>
              <a:t>Руфанова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918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ПОДВИГ МЕДИКОВ В ГОДЫ ВЕЛИКОЙ ОТЕЧЕСТВЕННОЙ ВОЙНЫ </vt:lpstr>
      <vt:lpstr>Как все начиналось</vt:lpstr>
      <vt:lpstr>Суровая реальность</vt:lpstr>
      <vt:lpstr>Слайд 4</vt:lpstr>
      <vt:lpstr>Колоссы</vt:lpstr>
      <vt:lpstr>Слайд 6</vt:lpstr>
      <vt:lpstr>«Война во время войны»</vt:lpstr>
      <vt:lpstr>Слайд 8</vt:lpstr>
      <vt:lpstr>«Лечебная плесень»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МЕДИКОВ В ГОДЫ ВЕЛИКОЙ ОТЕЧЕСТВЕННОЙ ВОЙНЫ</dc:title>
  <dc:creator>1</dc:creator>
  <cp:lastModifiedBy>1</cp:lastModifiedBy>
  <cp:revision>4</cp:revision>
  <dcterms:created xsi:type="dcterms:W3CDTF">2022-04-22T16:16:34Z</dcterms:created>
  <dcterms:modified xsi:type="dcterms:W3CDTF">2022-04-22T16:42:27Z</dcterms:modified>
</cp:coreProperties>
</file>