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36F59-8EDE-FA59-A810-9D995805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830162-39D6-7FEF-00D0-346E0355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90D5-F8BA-7CC6-A7C6-7BD5B4DF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AB689-1036-20D3-33DC-02A6FFCB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A99EA-3D0E-82C6-2599-2A389F4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7398-5550-EFC5-3EEA-46B786F6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6DBD1F-87FB-2AFD-AE64-E5D76435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D4A36-F041-EA51-AA89-43ADFCEE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2E9C6-D45B-4182-39F7-E055D9A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02289-053B-B0BE-A1E3-30039E0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D57198-6696-26FE-8454-766467D8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F4E1-CE54-72DF-F2AE-032B9357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1C349-38B0-3971-7C8C-E9A7F7EA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D062-0940-DF33-E8DE-7D2EA3FE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A794-CA4C-1A5E-FD05-2841DDE8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03BD-A396-FC62-37B9-1F41DAA0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9280A-1EE1-53C5-9EE7-0F1F438E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EE279-14D9-6887-FE7B-A9DE50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71E80-DAEA-7854-2C8C-0C1F48BB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E5F4E-998F-C2EB-FA9C-FF7C726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BCDD2-9C93-7010-2FDE-0C993909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EC4B-9D5E-EA10-8908-A7317161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EAADC-7323-945F-94B7-83EA0079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62F96-4330-8D41-1E51-6F6028A6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E7758-22C3-1A52-CB75-A6D0B4FD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FE2FA-9E2E-AE85-C6D6-C55DBC2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8A7D1-EA8A-F272-6003-681A4469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B5D70-481A-93AA-A89B-49D1296AB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2F6F7-76B7-E3A6-4BFB-5A541ED3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3CA8D8-528A-ED8E-B0D0-43A73E0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45E29-F579-2080-339E-5BCD1C7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E5FB-6CE3-55D4-1628-392149D6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0150D-CA5E-9CBB-ADA1-009839A2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D94D56-6CAE-8A0D-4978-65B44293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AB107-FE64-E538-FA28-C8F7BC141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41CED-6C5F-EB5A-1979-58CB3CB5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AD5A4F-7B23-5A22-4834-EE8DA9C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F90C08-2EF2-F893-9E86-253C753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3C77E9-E51C-B195-7B56-8BB85189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7079F-EDEA-07AE-A958-97A8C935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125675-2636-CA0F-483D-2D3B5F84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06CF-C9A9-12B2-BEC0-C8473682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518EE7-810E-CCB2-ABD2-651DC2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70DDA-1318-0431-BD86-9EFCBAB7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7DDE0B-C965-8600-0645-AA74B2A9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AABEF-E2B5-369D-2235-8BAC7B4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F6EA9-05EC-9353-AC87-DA6DB3AB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A0777-E2E4-ABAF-CFA4-23047E71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E2E8D8-56A3-9223-0869-082A3C71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B9352-CB81-8CFA-F8C3-C64DF8CF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B1BF6-518B-2087-B3BB-9123188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9DA15-8D50-1CDF-F144-67DF7731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DD992-EF83-F131-8B8F-087512B4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4C819-D2D3-7E0E-4982-AE64524D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90043-0F62-FC2B-F951-A0843A405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FD1E6-6DE3-406A-9C61-7238F527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ACA5F-80C2-EE6F-2AFD-5E0190DF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FF69E0-AD4D-2A4D-3846-C726E114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87AF7-86C7-0419-D14F-DB644CB8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EFD1A-83B2-7D34-7A83-EE4E434BC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FF850-9B41-9D67-AC7B-B454D8FC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B5594-224E-F08E-1A8F-AD5A991D4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561E4-1D5E-9578-DA95-7E20A1ECB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A2198-99D6-E170-7C63-CBCA50E2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371" y="1823434"/>
            <a:ext cx="10515600" cy="1325563"/>
          </a:xfrm>
        </p:spPr>
        <p:txBody>
          <a:bodyPr/>
          <a:lstStyle/>
          <a:p>
            <a:pPr algn="ctr"/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Работодатели</a:t>
            </a:r>
          </a:p>
        </p:txBody>
      </p:sp>
      <p:pic>
        <p:nvPicPr>
          <p:cNvPr id="4" name="Изображение 6" descr="logo">
            <a:extLst>
              <a:ext uri="{FF2B5EF4-FFF2-40B4-BE49-F238E27FC236}">
                <a16:creationId xmlns:a16="http://schemas.microsoft.com/office/drawing/2014/main" id="{544BF41F-0504-76FD-4742-0291B9161E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17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B0D29-EB02-44B2-A229-C0DFD5A3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65125"/>
            <a:ext cx="11210925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Результаты опроса работодателей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sz="2700" b="1" dirty="0"/>
              <a:t>анкетирование прошли – 109 медицинских организаций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FAFA4D2-49AC-2EC7-4128-D3853C8346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1950" y="1333499"/>
          <a:ext cx="10029825" cy="4733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32069">
                  <a:extLst>
                    <a:ext uri="{9D8B030D-6E8A-4147-A177-3AD203B41FA5}">
                      <a16:colId xmlns:a16="http://schemas.microsoft.com/office/drawing/2014/main" val="1908278063"/>
                    </a:ext>
                  </a:extLst>
                </a:gridCol>
                <a:gridCol w="2997756">
                  <a:extLst>
                    <a:ext uri="{9D8B030D-6E8A-4147-A177-3AD203B41FA5}">
                      <a16:colId xmlns:a16="http://schemas.microsoft.com/office/drawing/2014/main" val="2553881258"/>
                    </a:ext>
                  </a:extLst>
                </a:gridCol>
              </a:tblGrid>
              <a:tr h="225425"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Вопрос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Средний балл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469228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Оцените выпускника по следующим пунктам: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 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41406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Актуальность теоретических знаний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4,5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245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Соответствие теоретических знаний квалификации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4,46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204567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Умение применять теоретические знания на практике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4,35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73878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Актуальность практических навыков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4,44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2511342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Достаточность практических навыков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4,2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93272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Клиническое мышление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4,31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52391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Насколько Вы удовлетворены личными качествами выпускников университета?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 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2280441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Коммуникации в коллективе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4,65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295084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Коммуникации с пациентами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4,57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71013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Самообразование и саморазвитие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4,47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29665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Способность действовать в нестандартной клинической ситуации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4,21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55140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Исполнительность, дисциплина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4,5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454769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Оцените, насколько Вы удовлетворены дополнительными компетенциями выпускника?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 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6877833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Знание новых методов диагностики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4,33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090717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>
                          <a:effectLst/>
                        </a:rPr>
                        <a:t>Владение информационными технологиями</a:t>
                      </a:r>
                      <a:endParaRPr lang="ru-RU" sz="1400" b="1" ker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4,66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143338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502920" marR="398145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Знание в области организации деятельности МО 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02920" marR="398145" algn="ctr">
                        <a:spcBef>
                          <a:spcPts val="5"/>
                        </a:spcBef>
                        <a:buNone/>
                      </a:pPr>
                      <a:r>
                        <a:rPr lang="ru-RU" sz="1400" kern="0" dirty="0">
                          <a:effectLst/>
                        </a:rPr>
                        <a:t>4,19</a:t>
                      </a:r>
                      <a:endParaRPr lang="ru-RU" sz="1400" b="1" kern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962755"/>
                  </a:ext>
                </a:extLst>
              </a:tr>
            </a:tbl>
          </a:graphicData>
        </a:graphic>
      </p:graphicFrame>
      <p:pic>
        <p:nvPicPr>
          <p:cNvPr id="5" name="Изображение 6" descr="logo">
            <a:extLst>
              <a:ext uri="{FF2B5EF4-FFF2-40B4-BE49-F238E27FC236}">
                <a16:creationId xmlns:a16="http://schemas.microsoft.com/office/drawing/2014/main" id="{A560D195-9B19-D1A2-6A97-FB830D6DC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195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</Words>
  <Application>Microsoft Office PowerPoint</Application>
  <PresentationFormat>Широкоэкранный</PresentationFormat>
  <Paragraphs>38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 Работодатели</vt:lpstr>
      <vt:lpstr>Результаты опроса работодателей анкетирование прошли – 109 медицинских организаций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6</cp:revision>
  <dcterms:created xsi:type="dcterms:W3CDTF">2025-05-07T13:17:37Z</dcterms:created>
  <dcterms:modified xsi:type="dcterms:W3CDTF">2025-05-07T13:26:31Z</dcterms:modified>
</cp:coreProperties>
</file>